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4660"/>
  </p:normalViewPr>
  <p:slideViewPr>
    <p:cSldViewPr>
      <p:cViewPr varScale="1">
        <p:scale>
          <a:sx n="52" d="100"/>
          <a:sy n="52" d="100"/>
        </p:scale>
        <p:origin x="83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1A521-EC5B-4CCE-AA94-77AE76B2092A}" type="datetimeFigureOut">
              <a:rPr lang="ko-KR" altLang="en-US" smtClean="0"/>
              <a:t>2021-11-13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72922-7859-49A9-A37A-C3D586AA7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9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72922-7859-49A9-A37A-C3D586AA701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4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0.png"/><Relationship Id="rId7" Type="http://schemas.openxmlformats.org/officeDocument/2006/relationships/image" Target="../media/image8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6.png"/><Relationship Id="rId5" Type="http://schemas.openxmlformats.org/officeDocument/2006/relationships/image" Target="../media/image85.png"/><Relationship Id="rId10" Type="http://schemas.openxmlformats.org/officeDocument/2006/relationships/image" Target="../media/image95.png"/><Relationship Id="rId4" Type="http://schemas.openxmlformats.org/officeDocument/2006/relationships/image" Target="../media/image84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0.png"/><Relationship Id="rId7" Type="http://schemas.openxmlformats.org/officeDocument/2006/relationships/image" Target="../media/image8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0.png"/><Relationship Id="rId7" Type="http://schemas.openxmlformats.org/officeDocument/2006/relationships/image" Target="../media/image8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0.png"/><Relationship Id="rId7" Type="http://schemas.openxmlformats.org/officeDocument/2006/relationships/image" Target="../media/image8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102.png"/><Relationship Id="rId4" Type="http://schemas.openxmlformats.org/officeDocument/2006/relationships/image" Target="../media/image84.png"/><Relationship Id="rId9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40.png"/><Relationship Id="rId7" Type="http://schemas.openxmlformats.org/officeDocument/2006/relationships/image" Target="../media/image8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105.png"/><Relationship Id="rId4" Type="http://schemas.openxmlformats.org/officeDocument/2006/relationships/image" Target="../media/image84.png"/><Relationship Id="rId9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0.png"/><Relationship Id="rId7" Type="http://schemas.openxmlformats.org/officeDocument/2006/relationships/image" Target="../media/image8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40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2" Type="http://schemas.openxmlformats.org/officeDocument/2006/relationships/image" Target="../media/image39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5" Type="http://schemas.openxmlformats.org/officeDocument/2006/relationships/image" Target="../media/image42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0.png"/><Relationship Id="rId7" Type="http://schemas.openxmlformats.org/officeDocument/2006/relationships/image" Target="../media/image7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0.png"/><Relationship Id="rId7" Type="http://schemas.openxmlformats.org/officeDocument/2006/relationships/image" Target="../media/image7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0.png"/><Relationship Id="rId7" Type="http://schemas.openxmlformats.org/officeDocument/2006/relationships/image" Target="../media/image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0.png"/><Relationship Id="rId7" Type="http://schemas.openxmlformats.org/officeDocument/2006/relationships/image" Target="../media/image8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40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500" y="1179081"/>
            <a:ext cx="10814950" cy="3523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55987" y="2494425"/>
            <a:ext cx="4552022" cy="364162"/>
            <a:chOff x="11655987" y="2494425"/>
            <a:chExt cx="4552022" cy="3641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55987" y="2494425"/>
              <a:ext cx="4552022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44217" y="2274709"/>
            <a:ext cx="803594" cy="803594"/>
            <a:chOff x="16544217" y="2274709"/>
            <a:chExt cx="803594" cy="8035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44217" y="2274709"/>
              <a:ext cx="803594" cy="8035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8518" y="5166245"/>
            <a:ext cx="15597484" cy="62074"/>
            <a:chOff x="1348518" y="5166245"/>
            <a:chExt cx="15597484" cy="620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518" y="5166245"/>
              <a:ext cx="15597484" cy="62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8518" y="7868850"/>
            <a:ext cx="15597484" cy="62074"/>
            <a:chOff x="1348518" y="7868850"/>
            <a:chExt cx="15597484" cy="620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518" y="7868850"/>
              <a:ext cx="15597484" cy="620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2772" y="5365524"/>
            <a:ext cx="4281014" cy="11592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7210" y="6698982"/>
            <a:ext cx="1679180" cy="10266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61391" y="5365524"/>
            <a:ext cx="6198200" cy="1159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14782" y="6698982"/>
            <a:ext cx="1679180" cy="10266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9712" y="8396563"/>
            <a:ext cx="803594" cy="803594"/>
            <a:chOff x="1339712" y="8396563"/>
            <a:chExt cx="803594" cy="8035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9712" y="8396563"/>
              <a:ext cx="803594" cy="80359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7150" y="8548812"/>
            <a:ext cx="9848500" cy="6945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49651" y="8767323"/>
            <a:ext cx="1108615" cy="62074"/>
            <a:chOff x="11549651" y="8767323"/>
            <a:chExt cx="1108615" cy="620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1549651" y="8767323"/>
              <a:ext cx="1108615" cy="6207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41058" y="8282915"/>
            <a:ext cx="3084690" cy="11592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8954" y="8578620"/>
            <a:ext cx="581227" cy="609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600574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3552234" cy="42029"/>
            <a:chOff x="1113150" y="1949031"/>
            <a:chExt cx="3552234" cy="42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3552234" cy="420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116" y="606543"/>
            <a:ext cx="3490348" cy="1662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827" y="2641836"/>
            <a:ext cx="15845755" cy="7395958"/>
            <a:chOff x="1112827" y="2641836"/>
            <a:chExt cx="15845755" cy="73959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27" y="2641836"/>
              <a:ext cx="15845755" cy="73959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3154" y="2250726"/>
            <a:ext cx="7503305" cy="10158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3805" y="4674742"/>
            <a:ext cx="12377079" cy="2681534"/>
            <a:chOff x="1683805" y="4674742"/>
            <a:chExt cx="12377079" cy="26815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3805" y="4674742"/>
              <a:ext cx="12377079" cy="26815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3805" y="7356276"/>
            <a:ext cx="12377079" cy="1841053"/>
            <a:chOff x="1683805" y="7356276"/>
            <a:chExt cx="12377079" cy="18410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3805" y="7356276"/>
              <a:ext cx="12377079" cy="18410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3805" y="3311045"/>
            <a:ext cx="12396449" cy="1363697"/>
            <a:chOff x="1683805" y="3311045"/>
            <a:chExt cx="12396449" cy="13636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3805" y="3311045"/>
              <a:ext cx="12396449" cy="13636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600574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3552234" cy="42029"/>
            <a:chOff x="1113150" y="1949031"/>
            <a:chExt cx="3552234" cy="42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3552234" cy="420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116" y="606543"/>
            <a:ext cx="3490348" cy="1662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827" y="2641836"/>
            <a:ext cx="15845755" cy="7395958"/>
            <a:chOff x="1112827" y="2641836"/>
            <a:chExt cx="15845755" cy="73959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27" y="2641836"/>
              <a:ext cx="15845755" cy="73959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3154" y="2250726"/>
            <a:ext cx="7503305" cy="10158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3805" y="3038008"/>
            <a:ext cx="11599820" cy="6206511"/>
            <a:chOff x="1683805" y="3038008"/>
            <a:chExt cx="11599820" cy="62065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3805" y="3038008"/>
              <a:ext cx="11599820" cy="62065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3805" y="9244519"/>
            <a:ext cx="11580470" cy="374167"/>
            <a:chOff x="1683805" y="9244519"/>
            <a:chExt cx="11580470" cy="3741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3805" y="9244519"/>
              <a:ext cx="11580470" cy="3741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600574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3552234" cy="42029"/>
            <a:chOff x="1113150" y="1949031"/>
            <a:chExt cx="3552234" cy="42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3552234" cy="420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116" y="606543"/>
            <a:ext cx="3490348" cy="1662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827" y="2641836"/>
            <a:ext cx="15845755" cy="7395958"/>
            <a:chOff x="1112827" y="2641836"/>
            <a:chExt cx="15845755" cy="73959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27" y="2641836"/>
              <a:ext cx="15845755" cy="73959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3154" y="2250726"/>
            <a:ext cx="7156356" cy="10158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3805" y="2979896"/>
            <a:ext cx="9922202" cy="6638790"/>
            <a:chOff x="1683805" y="2979896"/>
            <a:chExt cx="9922202" cy="66387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3805" y="2979896"/>
              <a:ext cx="9922202" cy="66387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600574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3552234" cy="42029"/>
            <a:chOff x="1113150" y="1949031"/>
            <a:chExt cx="3552234" cy="42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3552234" cy="420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116" y="606543"/>
            <a:ext cx="3490348" cy="1662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827" y="2641836"/>
            <a:ext cx="15845755" cy="7395958"/>
            <a:chOff x="1112827" y="2641836"/>
            <a:chExt cx="15845755" cy="73959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27" y="2641836"/>
              <a:ext cx="15845755" cy="73959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3154" y="2250726"/>
            <a:ext cx="7156356" cy="10158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3805" y="3597348"/>
            <a:ext cx="12377079" cy="1438498"/>
            <a:chOff x="1683805" y="3597348"/>
            <a:chExt cx="12377079" cy="14384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3805" y="3597348"/>
              <a:ext cx="12377079" cy="1438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3805" y="5060461"/>
            <a:ext cx="12377079" cy="2287612"/>
            <a:chOff x="1683805" y="5060461"/>
            <a:chExt cx="12377079" cy="22876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3805" y="5060461"/>
              <a:ext cx="12377079" cy="228761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600574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3552234" cy="42029"/>
            <a:chOff x="1113150" y="1949031"/>
            <a:chExt cx="3552234" cy="42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3552234" cy="420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116" y="606543"/>
            <a:ext cx="3490348" cy="1662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827" y="2641836"/>
            <a:ext cx="15845755" cy="7395958"/>
            <a:chOff x="1112827" y="2641836"/>
            <a:chExt cx="15845755" cy="73959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27" y="2641836"/>
              <a:ext cx="15845755" cy="73959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3154" y="2250726"/>
            <a:ext cx="6314710" cy="10158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64435" y="3125193"/>
            <a:ext cx="12377079" cy="1440824"/>
            <a:chOff x="1664435" y="3125193"/>
            <a:chExt cx="12377079" cy="14408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4435" y="3125193"/>
              <a:ext cx="12377079" cy="14408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4435" y="4556493"/>
            <a:ext cx="12377079" cy="5198773"/>
            <a:chOff x="1664435" y="4556493"/>
            <a:chExt cx="12377079" cy="51987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4435" y="4556493"/>
              <a:ext cx="12377079" cy="519877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600574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3552234" cy="42029"/>
            <a:chOff x="1113150" y="1949031"/>
            <a:chExt cx="3552234" cy="42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3552234" cy="420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116" y="606543"/>
            <a:ext cx="3490348" cy="1662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827" y="2641836"/>
            <a:ext cx="15845755" cy="7395958"/>
            <a:chOff x="1112827" y="2641836"/>
            <a:chExt cx="15845755" cy="73959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27" y="2641836"/>
              <a:ext cx="15845755" cy="73959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3154" y="2250726"/>
            <a:ext cx="6922330" cy="10158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1546" y="3390137"/>
            <a:ext cx="12359968" cy="5392534"/>
            <a:chOff x="1681546" y="3390137"/>
            <a:chExt cx="12359968" cy="53925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1546" y="3390137"/>
              <a:ext cx="12359968" cy="53925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72488" y="595758"/>
            <a:ext cx="1551543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2295687" cy="27162"/>
            <a:chOff x="1113150" y="1949031"/>
            <a:chExt cx="2295687" cy="27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3150" y="1949031"/>
              <a:ext cx="2295687" cy="2716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6523" y="606543"/>
            <a:ext cx="1973709" cy="1662071"/>
          </a:xfrm>
          <a:prstGeom prst="rect">
            <a:avLst/>
          </a:prstGeom>
        </p:spPr>
      </p:pic>
      <p:pic>
        <p:nvPicPr>
          <p:cNvPr id="4" name="시연영상_최종">
            <a:hlinkClick r:id="" action="ppaction://media"/>
            <a:extLst>
              <a:ext uri="{FF2B5EF4-FFF2-40B4-BE49-F238E27FC236}">
                <a16:creationId xmlns:a16="http://schemas.microsoft.com/office/drawing/2014/main" id="{26D23F34-E0D1-4141-B21A-FB9F1C588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73233" y="2071510"/>
            <a:ext cx="14141533" cy="7948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3843" y="3883543"/>
            <a:ext cx="9701764" cy="3523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251" y="3605884"/>
            <a:ext cx="3555492" cy="875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4115" y="3448499"/>
            <a:ext cx="15597484" cy="62074"/>
            <a:chOff x="1344115" y="3448499"/>
            <a:chExt cx="15597484" cy="620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115" y="3448499"/>
              <a:ext cx="15597484" cy="620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7125" y="743050"/>
            <a:ext cx="3165103" cy="25774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23810" y="1869635"/>
            <a:ext cx="617790" cy="364162"/>
            <a:chOff x="16323810" y="1869635"/>
            <a:chExt cx="617790" cy="364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23810" y="1869635"/>
              <a:ext cx="617790" cy="3641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76867" y="1393553"/>
            <a:ext cx="3084690" cy="11592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4287" y="1613068"/>
            <a:ext cx="581227" cy="6095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5964" y="3921288"/>
            <a:ext cx="4479961" cy="1219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5964" y="5492441"/>
            <a:ext cx="4479961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4059" y="7162999"/>
            <a:ext cx="2719666" cy="12190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2609" y="3921288"/>
            <a:ext cx="3250531" cy="12190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82609" y="5492441"/>
            <a:ext cx="2188797" cy="1219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90160" y="2425536"/>
            <a:ext cx="4101968" cy="3456859"/>
            <a:chOff x="4690160" y="2425536"/>
            <a:chExt cx="4101968" cy="3456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0160" y="2425536"/>
              <a:ext cx="4101968" cy="3456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95738" y="2111430"/>
            <a:ext cx="6079740" cy="3770965"/>
            <a:chOff x="2995738" y="2111430"/>
            <a:chExt cx="6079740" cy="37709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5738" y="2111430"/>
              <a:ext cx="6079740" cy="37709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33191" y="1906063"/>
            <a:ext cx="6958971" cy="3976332"/>
            <a:chOff x="9233191" y="1906063"/>
            <a:chExt cx="6958971" cy="39763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3191" y="1906063"/>
              <a:ext cx="6958971" cy="39763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31730" y="6060967"/>
            <a:ext cx="7043748" cy="3723101"/>
            <a:chOff x="2031730" y="6060967"/>
            <a:chExt cx="7043748" cy="37231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1730" y="6060967"/>
              <a:ext cx="7043748" cy="3723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33191" y="6060967"/>
            <a:ext cx="5854233" cy="3517005"/>
            <a:chOff x="9233191" y="6060967"/>
            <a:chExt cx="5854233" cy="35170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3191" y="6060967"/>
              <a:ext cx="5854233" cy="35170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97267" y="3755495"/>
            <a:ext cx="796942" cy="796942"/>
            <a:chOff x="2597267" y="3755495"/>
            <a:chExt cx="796942" cy="79694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97267" y="3755495"/>
              <a:ext cx="796942" cy="796942"/>
              <a:chOff x="2597267" y="3755495"/>
              <a:chExt cx="796942" cy="7969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97267" y="3755495"/>
                <a:ext cx="796942" cy="79694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2878" y="3776865"/>
              <a:ext cx="678402" cy="8528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8072" y="9385597"/>
            <a:ext cx="796942" cy="796942"/>
            <a:chOff x="7138072" y="9385597"/>
            <a:chExt cx="796942" cy="79694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138072" y="9385597"/>
              <a:ext cx="796942" cy="796942"/>
              <a:chOff x="7138072" y="9385597"/>
              <a:chExt cx="796942" cy="79694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38072" y="9385597"/>
                <a:ext cx="796942" cy="79694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2572" y="9425857"/>
              <a:ext cx="680212" cy="8528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88953" y="6308845"/>
            <a:ext cx="796942" cy="796942"/>
            <a:chOff x="14688953" y="6308845"/>
            <a:chExt cx="796942" cy="79694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688953" y="6308845"/>
              <a:ext cx="796942" cy="796942"/>
              <a:chOff x="14688953" y="6308845"/>
              <a:chExt cx="796942" cy="79694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88953" y="6308845"/>
                <a:ext cx="796942" cy="79694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63454" y="6349105"/>
              <a:ext cx="686182" cy="8528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60310" y="4835831"/>
            <a:ext cx="2155923" cy="2155923"/>
            <a:chOff x="8060310" y="4835831"/>
            <a:chExt cx="2155923" cy="21559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0310" y="4835831"/>
              <a:ext cx="2155923" cy="215592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12820" y="2269347"/>
            <a:ext cx="1830443" cy="8126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66734" y="2952506"/>
            <a:ext cx="5172463" cy="279358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80339" y="6247894"/>
            <a:ext cx="1933020" cy="81268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72229" y="2080148"/>
            <a:ext cx="1756980" cy="81267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99144" y="2921963"/>
            <a:ext cx="6664569" cy="234660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81591" y="6247894"/>
            <a:ext cx="1930205" cy="81267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00953" y="6990287"/>
            <a:ext cx="6049984" cy="234660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29638" y="7247491"/>
            <a:ext cx="6965819" cy="225772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416303" y="5250449"/>
            <a:ext cx="1489706" cy="1408013"/>
            <a:chOff x="8416303" y="5250449"/>
            <a:chExt cx="1489706" cy="14080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16303" y="5250449"/>
              <a:ext cx="1489706" cy="14080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472488" y="595758"/>
            <a:ext cx="1406112" cy="16620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13150" y="1949031"/>
            <a:ext cx="5246361" cy="62074"/>
            <a:chOff x="1113150" y="1949031"/>
            <a:chExt cx="5246361" cy="6207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3150" y="1949031"/>
              <a:ext cx="5246361" cy="6207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74833" y="606543"/>
            <a:ext cx="5099233" cy="166207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128117" y="1526963"/>
            <a:ext cx="796942" cy="796942"/>
            <a:chOff x="10128117" y="1526963"/>
            <a:chExt cx="796942" cy="79694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128117" y="1526963"/>
              <a:ext cx="796942" cy="796942"/>
              <a:chOff x="10128117" y="1526963"/>
              <a:chExt cx="796942" cy="79694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28117" y="1526963"/>
                <a:ext cx="796942" cy="796942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02605" y="1567224"/>
              <a:ext cx="678294" cy="85288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551543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5246361" cy="62074"/>
            <a:chOff x="1113150" y="1949031"/>
            <a:chExt cx="5246361" cy="620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5246361" cy="620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655" y="606542"/>
            <a:ext cx="5194802" cy="1662071"/>
          </a:xfrm>
          <a:prstGeom prst="rect">
            <a:avLst/>
          </a:prstGeom>
        </p:spPr>
      </p:pic>
      <p:grpSp>
        <p:nvGrpSpPr>
          <p:cNvPr id="80" name="그룹 1004">
            <a:extLst>
              <a:ext uri="{FF2B5EF4-FFF2-40B4-BE49-F238E27FC236}">
                <a16:creationId xmlns:a16="http://schemas.microsoft.com/office/drawing/2014/main" id="{0F4EB656-7EFC-4144-B393-EE33215970B3}"/>
              </a:ext>
            </a:extLst>
          </p:cNvPr>
          <p:cNvGrpSpPr/>
          <p:nvPr/>
        </p:nvGrpSpPr>
        <p:grpSpPr>
          <a:xfrm>
            <a:off x="6253204" y="4830922"/>
            <a:ext cx="9105029" cy="325138"/>
            <a:chOff x="6253204" y="4830922"/>
            <a:chExt cx="9105029" cy="325138"/>
          </a:xfrm>
        </p:grpSpPr>
        <p:grpSp>
          <p:nvGrpSpPr>
            <p:cNvPr id="85" name="그룹 1005">
              <a:extLst>
                <a:ext uri="{FF2B5EF4-FFF2-40B4-BE49-F238E27FC236}">
                  <a16:creationId xmlns:a16="http://schemas.microsoft.com/office/drawing/2014/main" id="{7445D50C-068A-42AB-AEC7-3DD6EE5F6C58}"/>
                </a:ext>
              </a:extLst>
            </p:cNvPr>
            <p:cNvGrpSpPr/>
            <p:nvPr/>
          </p:nvGrpSpPr>
          <p:grpSpPr>
            <a:xfrm>
              <a:off x="6253204" y="4967348"/>
              <a:ext cx="9105029" cy="44778"/>
              <a:chOff x="6253204" y="4967348"/>
              <a:chExt cx="9105029" cy="44778"/>
            </a:xfrm>
          </p:grpSpPr>
          <p:pic>
            <p:nvPicPr>
              <p:cNvPr id="90" name="Object 14">
                <a:extLst>
                  <a:ext uri="{FF2B5EF4-FFF2-40B4-BE49-F238E27FC236}">
                    <a16:creationId xmlns:a16="http://schemas.microsoft.com/office/drawing/2014/main" id="{818215DD-C509-4292-B971-CAE73C010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53204" y="4967348"/>
                <a:ext cx="9105029" cy="44778"/>
              </a:xfrm>
              <a:prstGeom prst="rect">
                <a:avLst/>
              </a:prstGeom>
            </p:spPr>
          </p:pic>
        </p:grpSp>
        <p:grpSp>
          <p:nvGrpSpPr>
            <p:cNvPr id="87" name="그룹 1006">
              <a:extLst>
                <a:ext uri="{FF2B5EF4-FFF2-40B4-BE49-F238E27FC236}">
                  <a16:creationId xmlns:a16="http://schemas.microsoft.com/office/drawing/2014/main" id="{FE638990-1898-4F7C-BEBE-06EDF3DBD64E}"/>
                </a:ext>
              </a:extLst>
            </p:cNvPr>
            <p:cNvGrpSpPr/>
            <p:nvPr/>
          </p:nvGrpSpPr>
          <p:grpSpPr>
            <a:xfrm>
              <a:off x="14205085" y="4830922"/>
              <a:ext cx="267129" cy="325138"/>
              <a:chOff x="14205085" y="4830922"/>
              <a:chExt cx="267129" cy="325138"/>
            </a:xfrm>
          </p:grpSpPr>
          <p:pic>
            <p:nvPicPr>
              <p:cNvPr id="88" name="Object 17">
                <a:extLst>
                  <a:ext uri="{FF2B5EF4-FFF2-40B4-BE49-F238E27FC236}">
                    <a16:creationId xmlns:a16="http://schemas.microsoft.com/office/drawing/2014/main" id="{8213BDDB-12DA-4930-9F22-F3561727E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05085" y="4830922"/>
                <a:ext cx="267129" cy="325138"/>
              </a:xfrm>
              <a:prstGeom prst="rect">
                <a:avLst/>
              </a:prstGeom>
            </p:spPr>
          </p:pic>
        </p:grpSp>
      </p:grpSp>
      <p:grpSp>
        <p:nvGrpSpPr>
          <p:cNvPr id="91" name="그룹 1007">
            <a:extLst>
              <a:ext uri="{FF2B5EF4-FFF2-40B4-BE49-F238E27FC236}">
                <a16:creationId xmlns:a16="http://schemas.microsoft.com/office/drawing/2014/main" id="{8D972816-9788-4264-8661-2613DEEC3048}"/>
              </a:ext>
            </a:extLst>
          </p:cNvPr>
          <p:cNvGrpSpPr/>
          <p:nvPr/>
        </p:nvGrpSpPr>
        <p:grpSpPr>
          <a:xfrm>
            <a:off x="11693720" y="3685641"/>
            <a:ext cx="1760402" cy="200754"/>
            <a:chOff x="11693720" y="3685641"/>
            <a:chExt cx="1760402" cy="200754"/>
          </a:xfrm>
        </p:grpSpPr>
        <p:pic>
          <p:nvPicPr>
            <p:cNvPr id="93" name="Object 21">
              <a:extLst>
                <a:ext uri="{FF2B5EF4-FFF2-40B4-BE49-F238E27FC236}">
                  <a16:creationId xmlns:a16="http://schemas.microsoft.com/office/drawing/2014/main" id="{183AC0A3-65B7-4994-86F8-0AEB9D4A3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1693720" y="3685641"/>
              <a:ext cx="1760402" cy="200754"/>
            </a:xfrm>
            <a:prstGeom prst="rect">
              <a:avLst/>
            </a:prstGeom>
          </p:spPr>
        </p:pic>
      </p:grpSp>
      <p:grpSp>
        <p:nvGrpSpPr>
          <p:cNvPr id="97" name="그룹 1008">
            <a:extLst>
              <a:ext uri="{FF2B5EF4-FFF2-40B4-BE49-F238E27FC236}">
                <a16:creationId xmlns:a16="http://schemas.microsoft.com/office/drawing/2014/main" id="{8559458D-7AC0-49F9-B50D-C0A88824A5EB}"/>
              </a:ext>
            </a:extLst>
          </p:cNvPr>
          <p:cNvGrpSpPr/>
          <p:nvPr/>
        </p:nvGrpSpPr>
        <p:grpSpPr>
          <a:xfrm>
            <a:off x="8168299" y="3685641"/>
            <a:ext cx="1760402" cy="200754"/>
            <a:chOff x="8168299" y="3685641"/>
            <a:chExt cx="1760402" cy="200754"/>
          </a:xfrm>
        </p:grpSpPr>
        <p:pic>
          <p:nvPicPr>
            <p:cNvPr id="99" name="Object 24">
              <a:extLst>
                <a:ext uri="{FF2B5EF4-FFF2-40B4-BE49-F238E27FC236}">
                  <a16:creationId xmlns:a16="http://schemas.microsoft.com/office/drawing/2014/main" id="{879A5FEA-45F7-4E95-9855-3BD98550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168299" y="3685641"/>
              <a:ext cx="1760402" cy="200754"/>
            </a:xfrm>
            <a:prstGeom prst="rect">
              <a:avLst/>
            </a:prstGeom>
          </p:spPr>
        </p:pic>
      </p:grpSp>
      <p:grpSp>
        <p:nvGrpSpPr>
          <p:cNvPr id="100" name="그룹 1009">
            <a:extLst>
              <a:ext uri="{FF2B5EF4-FFF2-40B4-BE49-F238E27FC236}">
                <a16:creationId xmlns:a16="http://schemas.microsoft.com/office/drawing/2014/main" id="{053371F4-184B-4499-BFD0-42F9ECD4B17E}"/>
              </a:ext>
            </a:extLst>
          </p:cNvPr>
          <p:cNvGrpSpPr/>
          <p:nvPr/>
        </p:nvGrpSpPr>
        <p:grpSpPr>
          <a:xfrm>
            <a:off x="4660005" y="3685641"/>
            <a:ext cx="1760402" cy="200754"/>
            <a:chOff x="4660005" y="3685641"/>
            <a:chExt cx="1760402" cy="200754"/>
          </a:xfrm>
        </p:grpSpPr>
        <p:pic>
          <p:nvPicPr>
            <p:cNvPr id="102" name="Object 27">
              <a:extLst>
                <a:ext uri="{FF2B5EF4-FFF2-40B4-BE49-F238E27FC236}">
                  <a16:creationId xmlns:a16="http://schemas.microsoft.com/office/drawing/2014/main" id="{73A8686F-A984-4873-A17F-F71A335EC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4660005" y="3685641"/>
              <a:ext cx="1760402" cy="200754"/>
            </a:xfrm>
            <a:prstGeom prst="rect">
              <a:avLst/>
            </a:prstGeom>
          </p:spPr>
        </p:pic>
      </p:grpSp>
      <p:grpSp>
        <p:nvGrpSpPr>
          <p:cNvPr id="103" name="그룹 1010">
            <a:extLst>
              <a:ext uri="{FF2B5EF4-FFF2-40B4-BE49-F238E27FC236}">
                <a16:creationId xmlns:a16="http://schemas.microsoft.com/office/drawing/2014/main" id="{7DB7B1BB-ED05-4BC5-920D-D972EC3BA7AA}"/>
              </a:ext>
            </a:extLst>
          </p:cNvPr>
          <p:cNvGrpSpPr/>
          <p:nvPr/>
        </p:nvGrpSpPr>
        <p:grpSpPr>
          <a:xfrm>
            <a:off x="1103866" y="3685641"/>
            <a:ext cx="1760402" cy="200754"/>
            <a:chOff x="1103866" y="3685641"/>
            <a:chExt cx="1760402" cy="200754"/>
          </a:xfrm>
        </p:grpSpPr>
        <p:pic>
          <p:nvPicPr>
            <p:cNvPr id="105" name="Object 30">
              <a:extLst>
                <a:ext uri="{FF2B5EF4-FFF2-40B4-BE49-F238E27FC236}">
                  <a16:creationId xmlns:a16="http://schemas.microsoft.com/office/drawing/2014/main" id="{336733E1-C240-41B6-A044-E807D7FB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103866" y="3685641"/>
              <a:ext cx="1760402" cy="200754"/>
            </a:xfrm>
            <a:prstGeom prst="rect">
              <a:avLst/>
            </a:prstGeom>
          </p:spPr>
        </p:pic>
      </p:grpSp>
      <p:grpSp>
        <p:nvGrpSpPr>
          <p:cNvPr id="106" name="그룹 1011">
            <a:extLst>
              <a:ext uri="{FF2B5EF4-FFF2-40B4-BE49-F238E27FC236}">
                <a16:creationId xmlns:a16="http://schemas.microsoft.com/office/drawing/2014/main" id="{621EFAB9-84B8-43CE-8E34-2D66FC86F494}"/>
              </a:ext>
            </a:extLst>
          </p:cNvPr>
          <p:cNvGrpSpPr/>
          <p:nvPr/>
        </p:nvGrpSpPr>
        <p:grpSpPr>
          <a:xfrm>
            <a:off x="2729939" y="4974443"/>
            <a:ext cx="9105029" cy="44778"/>
            <a:chOff x="2729939" y="4974443"/>
            <a:chExt cx="9105029" cy="44778"/>
          </a:xfrm>
        </p:grpSpPr>
        <p:pic>
          <p:nvPicPr>
            <p:cNvPr id="108" name="Object 33">
              <a:extLst>
                <a:ext uri="{FF2B5EF4-FFF2-40B4-BE49-F238E27FC236}">
                  <a16:creationId xmlns:a16="http://schemas.microsoft.com/office/drawing/2014/main" id="{A7702502-923A-4A83-8FA9-206C1D0C9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9939" y="4974443"/>
              <a:ext cx="9105029" cy="44778"/>
            </a:xfrm>
            <a:prstGeom prst="rect">
              <a:avLst/>
            </a:prstGeom>
          </p:spPr>
        </p:pic>
      </p:grpSp>
      <p:grpSp>
        <p:nvGrpSpPr>
          <p:cNvPr id="109" name="그룹 1012">
            <a:extLst>
              <a:ext uri="{FF2B5EF4-FFF2-40B4-BE49-F238E27FC236}">
                <a16:creationId xmlns:a16="http://schemas.microsoft.com/office/drawing/2014/main" id="{3F8A725F-12EB-46D5-968C-9678AB1BD63D}"/>
              </a:ext>
            </a:extLst>
          </p:cNvPr>
          <p:cNvGrpSpPr/>
          <p:nvPr/>
        </p:nvGrpSpPr>
        <p:grpSpPr>
          <a:xfrm>
            <a:off x="-695495" y="4822135"/>
            <a:ext cx="5357129" cy="2849183"/>
            <a:chOff x="-695495" y="4822135"/>
            <a:chExt cx="5357129" cy="2849183"/>
          </a:xfrm>
        </p:grpSpPr>
        <p:pic>
          <p:nvPicPr>
            <p:cNvPr id="110" name="Object 36">
              <a:extLst>
                <a:ext uri="{FF2B5EF4-FFF2-40B4-BE49-F238E27FC236}">
                  <a16:creationId xmlns:a16="http://schemas.microsoft.com/office/drawing/2014/main" id="{5E33B288-A946-488D-B339-F0ACBEED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695495" y="4822135"/>
              <a:ext cx="5357129" cy="2849183"/>
            </a:xfrm>
            <a:prstGeom prst="rect">
              <a:avLst/>
            </a:prstGeom>
          </p:spPr>
        </p:pic>
      </p:grpSp>
      <p:grpSp>
        <p:nvGrpSpPr>
          <p:cNvPr id="111" name="그룹 1013">
            <a:extLst>
              <a:ext uri="{FF2B5EF4-FFF2-40B4-BE49-F238E27FC236}">
                <a16:creationId xmlns:a16="http://schemas.microsoft.com/office/drawing/2014/main" id="{B33708A8-EA3D-4197-892E-3A50AD0BDF5C}"/>
              </a:ext>
            </a:extLst>
          </p:cNvPr>
          <p:cNvGrpSpPr/>
          <p:nvPr/>
        </p:nvGrpSpPr>
        <p:grpSpPr>
          <a:xfrm>
            <a:off x="1086426" y="4114247"/>
            <a:ext cx="1793287" cy="1793287"/>
            <a:chOff x="1086426" y="4114247"/>
            <a:chExt cx="1793287" cy="1793287"/>
          </a:xfrm>
        </p:grpSpPr>
        <p:pic>
          <p:nvPicPr>
            <p:cNvPr id="112" name="Object 39">
              <a:extLst>
                <a:ext uri="{FF2B5EF4-FFF2-40B4-BE49-F238E27FC236}">
                  <a16:creationId xmlns:a16="http://schemas.microsoft.com/office/drawing/2014/main" id="{F58C9EAF-BA15-4BCB-8B50-B3A96D07F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6426" y="4114247"/>
              <a:ext cx="1793287" cy="1793287"/>
            </a:xfrm>
            <a:prstGeom prst="rect">
              <a:avLst/>
            </a:prstGeom>
          </p:spPr>
        </p:pic>
      </p:grpSp>
      <p:pic>
        <p:nvPicPr>
          <p:cNvPr id="113" name="Object 41">
            <a:extLst>
              <a:ext uri="{FF2B5EF4-FFF2-40B4-BE49-F238E27FC236}">
                <a16:creationId xmlns:a16="http://schemas.microsoft.com/office/drawing/2014/main" id="{49021483-CA6D-423B-BF22-04AD72E09CC1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9663" y="5921944"/>
            <a:ext cx="2098595" cy="666398"/>
          </a:xfrm>
          <a:prstGeom prst="rect">
            <a:avLst/>
          </a:prstGeom>
        </p:spPr>
      </p:pic>
      <p:pic>
        <p:nvPicPr>
          <p:cNvPr id="114" name="Object 42">
            <a:extLst>
              <a:ext uri="{FF2B5EF4-FFF2-40B4-BE49-F238E27FC236}">
                <a16:creationId xmlns:a16="http://schemas.microsoft.com/office/drawing/2014/main" id="{CC9DDB21-52CC-4BB4-93E8-056046D4550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27" y="6486671"/>
            <a:ext cx="2842894" cy="1747805"/>
          </a:xfrm>
          <a:prstGeom prst="rect">
            <a:avLst/>
          </a:prstGeom>
        </p:spPr>
      </p:pic>
      <p:grpSp>
        <p:nvGrpSpPr>
          <p:cNvPr id="115" name="그룹 1014">
            <a:extLst>
              <a:ext uri="{FF2B5EF4-FFF2-40B4-BE49-F238E27FC236}">
                <a16:creationId xmlns:a16="http://schemas.microsoft.com/office/drawing/2014/main" id="{401E8FB0-7AB3-44C4-AFEE-D9856D7DF722}"/>
              </a:ext>
            </a:extLst>
          </p:cNvPr>
          <p:cNvGrpSpPr/>
          <p:nvPr/>
        </p:nvGrpSpPr>
        <p:grpSpPr>
          <a:xfrm>
            <a:off x="2837427" y="4822135"/>
            <a:ext cx="5357129" cy="2849183"/>
            <a:chOff x="2837427" y="4822135"/>
            <a:chExt cx="5357129" cy="2849183"/>
          </a:xfrm>
        </p:grpSpPr>
        <p:pic>
          <p:nvPicPr>
            <p:cNvPr id="116" name="Object 44">
              <a:extLst>
                <a:ext uri="{FF2B5EF4-FFF2-40B4-BE49-F238E27FC236}">
                  <a16:creationId xmlns:a16="http://schemas.microsoft.com/office/drawing/2014/main" id="{EA7EBF73-93B2-40B1-8378-9BD71B2C0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837427" y="4822135"/>
              <a:ext cx="5357129" cy="2849183"/>
            </a:xfrm>
            <a:prstGeom prst="rect">
              <a:avLst/>
            </a:prstGeom>
          </p:spPr>
        </p:pic>
      </p:grpSp>
      <p:grpSp>
        <p:nvGrpSpPr>
          <p:cNvPr id="117" name="그룹 1015">
            <a:extLst>
              <a:ext uri="{FF2B5EF4-FFF2-40B4-BE49-F238E27FC236}">
                <a16:creationId xmlns:a16="http://schemas.microsoft.com/office/drawing/2014/main" id="{624AC92D-6405-4DC8-ACC5-D804843C14EE}"/>
              </a:ext>
            </a:extLst>
          </p:cNvPr>
          <p:cNvGrpSpPr/>
          <p:nvPr/>
        </p:nvGrpSpPr>
        <p:grpSpPr>
          <a:xfrm>
            <a:off x="4619349" y="4114247"/>
            <a:ext cx="1793287" cy="1793287"/>
            <a:chOff x="4619349" y="4114247"/>
            <a:chExt cx="1793287" cy="1793287"/>
          </a:xfrm>
        </p:grpSpPr>
        <p:pic>
          <p:nvPicPr>
            <p:cNvPr id="118" name="Object 47">
              <a:extLst>
                <a:ext uri="{FF2B5EF4-FFF2-40B4-BE49-F238E27FC236}">
                  <a16:creationId xmlns:a16="http://schemas.microsoft.com/office/drawing/2014/main" id="{A2CBDF16-FCC8-4FE5-8969-A9CA0199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19349" y="4114247"/>
              <a:ext cx="1793287" cy="1793287"/>
            </a:xfrm>
            <a:prstGeom prst="rect">
              <a:avLst/>
            </a:prstGeom>
          </p:spPr>
        </p:pic>
      </p:grpSp>
      <p:pic>
        <p:nvPicPr>
          <p:cNvPr id="119" name="Object 49">
            <a:extLst>
              <a:ext uri="{FF2B5EF4-FFF2-40B4-BE49-F238E27FC236}">
                <a16:creationId xmlns:a16="http://schemas.microsoft.com/office/drawing/2014/main" id="{DDBF2E68-277C-4B5A-AAB0-C1ED0C0C3DDC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70944" y="5928439"/>
            <a:ext cx="2122415" cy="666398"/>
          </a:xfrm>
          <a:prstGeom prst="rect">
            <a:avLst/>
          </a:prstGeom>
        </p:spPr>
      </p:pic>
      <p:pic>
        <p:nvPicPr>
          <p:cNvPr id="120" name="Object 50">
            <a:extLst>
              <a:ext uri="{FF2B5EF4-FFF2-40B4-BE49-F238E27FC236}">
                <a16:creationId xmlns:a16="http://schemas.microsoft.com/office/drawing/2014/main" id="{8AA2D165-7287-44B0-A225-F2F58EFDB2CB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63643" y="6549128"/>
            <a:ext cx="2796723" cy="1417950"/>
          </a:xfrm>
          <a:prstGeom prst="rect">
            <a:avLst/>
          </a:prstGeom>
        </p:spPr>
      </p:pic>
      <p:grpSp>
        <p:nvGrpSpPr>
          <p:cNvPr id="121" name="그룹 1016">
            <a:extLst>
              <a:ext uri="{FF2B5EF4-FFF2-40B4-BE49-F238E27FC236}">
                <a16:creationId xmlns:a16="http://schemas.microsoft.com/office/drawing/2014/main" id="{D58E7BE6-8582-482F-BB95-C20FB9C08906}"/>
              </a:ext>
            </a:extLst>
          </p:cNvPr>
          <p:cNvGrpSpPr/>
          <p:nvPr/>
        </p:nvGrpSpPr>
        <p:grpSpPr>
          <a:xfrm>
            <a:off x="6370350" y="4822135"/>
            <a:ext cx="5357129" cy="2849183"/>
            <a:chOff x="6370350" y="4822135"/>
            <a:chExt cx="5357129" cy="2849183"/>
          </a:xfrm>
        </p:grpSpPr>
        <p:pic>
          <p:nvPicPr>
            <p:cNvPr id="122" name="Object 52">
              <a:extLst>
                <a:ext uri="{FF2B5EF4-FFF2-40B4-BE49-F238E27FC236}">
                  <a16:creationId xmlns:a16="http://schemas.microsoft.com/office/drawing/2014/main" id="{2AD36D07-3A86-420A-A27C-A9BCB1F81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370350" y="4822135"/>
              <a:ext cx="5357129" cy="2849183"/>
            </a:xfrm>
            <a:prstGeom prst="rect">
              <a:avLst/>
            </a:prstGeom>
          </p:spPr>
        </p:pic>
      </p:grpSp>
      <p:grpSp>
        <p:nvGrpSpPr>
          <p:cNvPr id="123" name="그룹 1017">
            <a:extLst>
              <a:ext uri="{FF2B5EF4-FFF2-40B4-BE49-F238E27FC236}">
                <a16:creationId xmlns:a16="http://schemas.microsoft.com/office/drawing/2014/main" id="{E5C78EC9-AC38-4EB5-8173-5E6CFBD2B901}"/>
              </a:ext>
            </a:extLst>
          </p:cNvPr>
          <p:cNvGrpSpPr/>
          <p:nvPr/>
        </p:nvGrpSpPr>
        <p:grpSpPr>
          <a:xfrm>
            <a:off x="8152271" y="4114247"/>
            <a:ext cx="1793287" cy="1793287"/>
            <a:chOff x="8152271" y="4114247"/>
            <a:chExt cx="1793287" cy="1793287"/>
          </a:xfrm>
        </p:grpSpPr>
        <p:pic>
          <p:nvPicPr>
            <p:cNvPr id="124" name="Object 55">
              <a:extLst>
                <a:ext uri="{FF2B5EF4-FFF2-40B4-BE49-F238E27FC236}">
                  <a16:creationId xmlns:a16="http://schemas.microsoft.com/office/drawing/2014/main" id="{38586809-1CC4-48D3-AF7B-0297898F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52271" y="4114247"/>
              <a:ext cx="1793287" cy="1793287"/>
            </a:xfrm>
            <a:prstGeom prst="rect">
              <a:avLst/>
            </a:prstGeom>
          </p:spPr>
        </p:pic>
      </p:grpSp>
      <p:pic>
        <p:nvPicPr>
          <p:cNvPr id="125" name="Object 57">
            <a:extLst>
              <a:ext uri="{FF2B5EF4-FFF2-40B4-BE49-F238E27FC236}">
                <a16:creationId xmlns:a16="http://schemas.microsoft.com/office/drawing/2014/main" id="{BAC1483E-6675-4C1E-B4A5-33F42D2B2155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22039" y="5912420"/>
            <a:ext cx="2078100" cy="666398"/>
          </a:xfrm>
          <a:prstGeom prst="rect">
            <a:avLst/>
          </a:prstGeom>
        </p:spPr>
      </p:pic>
      <p:pic>
        <p:nvPicPr>
          <p:cNvPr id="126" name="Object 58">
            <a:extLst>
              <a:ext uri="{FF2B5EF4-FFF2-40B4-BE49-F238E27FC236}">
                <a16:creationId xmlns:a16="http://schemas.microsoft.com/office/drawing/2014/main" id="{BA6131BE-6EAC-457C-84AD-065D20EF0A98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87605" y="6615443"/>
            <a:ext cx="2367280" cy="1088094"/>
          </a:xfrm>
          <a:prstGeom prst="rect">
            <a:avLst/>
          </a:prstGeom>
        </p:spPr>
      </p:pic>
      <p:grpSp>
        <p:nvGrpSpPr>
          <p:cNvPr id="127" name="그룹 1018">
            <a:extLst>
              <a:ext uri="{FF2B5EF4-FFF2-40B4-BE49-F238E27FC236}">
                <a16:creationId xmlns:a16="http://schemas.microsoft.com/office/drawing/2014/main" id="{0532FF4A-EC92-4BB1-85C2-9DDCA0CDEA41}"/>
              </a:ext>
            </a:extLst>
          </p:cNvPr>
          <p:cNvGrpSpPr/>
          <p:nvPr/>
        </p:nvGrpSpPr>
        <p:grpSpPr>
          <a:xfrm>
            <a:off x="9903272" y="4820944"/>
            <a:ext cx="5357129" cy="2849183"/>
            <a:chOff x="9903272" y="4820944"/>
            <a:chExt cx="5357129" cy="2849183"/>
          </a:xfrm>
        </p:grpSpPr>
        <p:pic>
          <p:nvPicPr>
            <p:cNvPr id="128" name="Object 60">
              <a:extLst>
                <a:ext uri="{FF2B5EF4-FFF2-40B4-BE49-F238E27FC236}">
                  <a16:creationId xmlns:a16="http://schemas.microsoft.com/office/drawing/2014/main" id="{76866C42-25ED-421E-BDE6-8D9BA08E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903272" y="4820944"/>
              <a:ext cx="5357129" cy="2849183"/>
            </a:xfrm>
            <a:prstGeom prst="rect">
              <a:avLst/>
            </a:prstGeom>
          </p:spPr>
        </p:pic>
      </p:grpSp>
      <p:grpSp>
        <p:nvGrpSpPr>
          <p:cNvPr id="129" name="그룹 1019">
            <a:extLst>
              <a:ext uri="{FF2B5EF4-FFF2-40B4-BE49-F238E27FC236}">
                <a16:creationId xmlns:a16="http://schemas.microsoft.com/office/drawing/2014/main" id="{6469BDF0-5C63-4812-8F14-B6DF89823ADB}"/>
              </a:ext>
            </a:extLst>
          </p:cNvPr>
          <p:cNvGrpSpPr/>
          <p:nvPr/>
        </p:nvGrpSpPr>
        <p:grpSpPr>
          <a:xfrm>
            <a:off x="11685193" y="4114247"/>
            <a:ext cx="1793287" cy="1793287"/>
            <a:chOff x="11685193" y="4114247"/>
            <a:chExt cx="1793287" cy="1793287"/>
          </a:xfrm>
        </p:grpSpPr>
        <p:pic>
          <p:nvPicPr>
            <p:cNvPr id="130" name="Object 63">
              <a:extLst>
                <a:ext uri="{FF2B5EF4-FFF2-40B4-BE49-F238E27FC236}">
                  <a16:creationId xmlns:a16="http://schemas.microsoft.com/office/drawing/2014/main" id="{6B1FB8AE-A2BD-489B-8B9B-20C4F2413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85193" y="4114247"/>
              <a:ext cx="1793287" cy="1793287"/>
            </a:xfrm>
            <a:prstGeom prst="rect">
              <a:avLst/>
            </a:prstGeom>
          </p:spPr>
        </p:pic>
      </p:grpSp>
      <p:pic>
        <p:nvPicPr>
          <p:cNvPr id="131" name="Object 65">
            <a:extLst>
              <a:ext uri="{FF2B5EF4-FFF2-40B4-BE49-F238E27FC236}">
                <a16:creationId xmlns:a16="http://schemas.microsoft.com/office/drawing/2014/main" id="{A8B32692-FA45-43C6-9A2D-3FA9A499233C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51734" y="5921944"/>
            <a:ext cx="2744739" cy="1309139"/>
          </a:xfrm>
          <a:prstGeom prst="rect">
            <a:avLst/>
          </a:prstGeom>
        </p:spPr>
      </p:pic>
      <p:pic>
        <p:nvPicPr>
          <p:cNvPr id="132" name="Object 66">
            <a:extLst>
              <a:ext uri="{FF2B5EF4-FFF2-40B4-BE49-F238E27FC236}">
                <a16:creationId xmlns:a16="http://schemas.microsoft.com/office/drawing/2014/main" id="{7A99AFCD-D7E3-444F-96B6-15FA75423AA0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94919" y="6587547"/>
            <a:ext cx="2846700" cy="1747805"/>
          </a:xfrm>
          <a:prstGeom prst="rect">
            <a:avLst/>
          </a:prstGeom>
        </p:spPr>
      </p:pic>
      <p:grpSp>
        <p:nvGrpSpPr>
          <p:cNvPr id="133" name="그룹 1020">
            <a:extLst>
              <a:ext uri="{FF2B5EF4-FFF2-40B4-BE49-F238E27FC236}">
                <a16:creationId xmlns:a16="http://schemas.microsoft.com/office/drawing/2014/main" id="{633A96D6-8E4D-4E57-93A3-6E9F7B7BFD18}"/>
              </a:ext>
            </a:extLst>
          </p:cNvPr>
          <p:cNvGrpSpPr/>
          <p:nvPr/>
        </p:nvGrpSpPr>
        <p:grpSpPr>
          <a:xfrm>
            <a:off x="3627869" y="4838016"/>
            <a:ext cx="267129" cy="325138"/>
            <a:chOff x="3627869" y="4838016"/>
            <a:chExt cx="267129" cy="325138"/>
          </a:xfrm>
        </p:grpSpPr>
        <p:pic>
          <p:nvPicPr>
            <p:cNvPr id="134" name="Object 68">
              <a:extLst>
                <a:ext uri="{FF2B5EF4-FFF2-40B4-BE49-F238E27FC236}">
                  <a16:creationId xmlns:a16="http://schemas.microsoft.com/office/drawing/2014/main" id="{FA503816-9BB0-4E79-BFFE-D66EA4EC4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7869" y="4838016"/>
              <a:ext cx="267129" cy="325138"/>
            </a:xfrm>
            <a:prstGeom prst="rect">
              <a:avLst/>
            </a:prstGeom>
          </p:spPr>
        </p:pic>
      </p:grpSp>
      <p:grpSp>
        <p:nvGrpSpPr>
          <p:cNvPr id="135" name="그룹 1021">
            <a:extLst>
              <a:ext uri="{FF2B5EF4-FFF2-40B4-BE49-F238E27FC236}">
                <a16:creationId xmlns:a16="http://schemas.microsoft.com/office/drawing/2014/main" id="{10385E35-3F09-478A-8766-CC128601A0F4}"/>
              </a:ext>
            </a:extLst>
          </p:cNvPr>
          <p:cNvGrpSpPr/>
          <p:nvPr/>
        </p:nvGrpSpPr>
        <p:grpSpPr>
          <a:xfrm>
            <a:off x="7154844" y="4838016"/>
            <a:ext cx="267129" cy="325138"/>
            <a:chOff x="7154844" y="4838016"/>
            <a:chExt cx="267129" cy="325138"/>
          </a:xfrm>
        </p:grpSpPr>
        <p:pic>
          <p:nvPicPr>
            <p:cNvPr id="136" name="Object 71">
              <a:extLst>
                <a:ext uri="{FF2B5EF4-FFF2-40B4-BE49-F238E27FC236}">
                  <a16:creationId xmlns:a16="http://schemas.microsoft.com/office/drawing/2014/main" id="{729CE69A-5691-4729-A1FE-E49BCC635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4844" y="4838016"/>
              <a:ext cx="267129" cy="325138"/>
            </a:xfrm>
            <a:prstGeom prst="rect">
              <a:avLst/>
            </a:prstGeom>
          </p:spPr>
        </p:pic>
      </p:grpSp>
      <p:grpSp>
        <p:nvGrpSpPr>
          <p:cNvPr id="137" name="그룹 1022">
            <a:extLst>
              <a:ext uri="{FF2B5EF4-FFF2-40B4-BE49-F238E27FC236}">
                <a16:creationId xmlns:a16="http://schemas.microsoft.com/office/drawing/2014/main" id="{CB9FBE61-D3CF-4DB6-A3CB-04B1EC096FEC}"/>
              </a:ext>
            </a:extLst>
          </p:cNvPr>
          <p:cNvGrpSpPr/>
          <p:nvPr/>
        </p:nvGrpSpPr>
        <p:grpSpPr>
          <a:xfrm>
            <a:off x="10681819" y="4838016"/>
            <a:ext cx="267129" cy="325138"/>
            <a:chOff x="10681819" y="4838016"/>
            <a:chExt cx="267129" cy="325138"/>
          </a:xfrm>
        </p:grpSpPr>
        <p:pic>
          <p:nvPicPr>
            <p:cNvPr id="138" name="Object 74">
              <a:extLst>
                <a:ext uri="{FF2B5EF4-FFF2-40B4-BE49-F238E27FC236}">
                  <a16:creationId xmlns:a16="http://schemas.microsoft.com/office/drawing/2014/main" id="{28E93F32-58D5-457E-B28E-90FA500F8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81819" y="4838016"/>
              <a:ext cx="267129" cy="325138"/>
            </a:xfrm>
            <a:prstGeom prst="rect">
              <a:avLst/>
            </a:prstGeom>
          </p:spPr>
        </p:pic>
      </p:grpSp>
      <p:grpSp>
        <p:nvGrpSpPr>
          <p:cNvPr id="139" name="그룹 1023">
            <a:extLst>
              <a:ext uri="{FF2B5EF4-FFF2-40B4-BE49-F238E27FC236}">
                <a16:creationId xmlns:a16="http://schemas.microsoft.com/office/drawing/2014/main" id="{57E3F0D8-2504-41AE-BEC6-9F84CB1B0AE1}"/>
              </a:ext>
            </a:extLst>
          </p:cNvPr>
          <p:cNvGrpSpPr/>
          <p:nvPr/>
        </p:nvGrpSpPr>
        <p:grpSpPr>
          <a:xfrm>
            <a:off x="1337423" y="4319054"/>
            <a:ext cx="1310777" cy="1310777"/>
            <a:chOff x="1337423" y="4319054"/>
            <a:chExt cx="1310777" cy="1310777"/>
          </a:xfrm>
        </p:grpSpPr>
        <p:pic>
          <p:nvPicPr>
            <p:cNvPr id="140" name="Object 77">
              <a:extLst>
                <a:ext uri="{FF2B5EF4-FFF2-40B4-BE49-F238E27FC236}">
                  <a16:creationId xmlns:a16="http://schemas.microsoft.com/office/drawing/2014/main" id="{F1E71371-2B99-4D4B-9B78-5811994E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7423" y="4319054"/>
              <a:ext cx="1310777" cy="1310777"/>
            </a:xfrm>
            <a:prstGeom prst="rect">
              <a:avLst/>
            </a:prstGeom>
          </p:spPr>
        </p:pic>
      </p:grpSp>
      <p:pic>
        <p:nvPicPr>
          <p:cNvPr id="141" name="Object 79">
            <a:extLst>
              <a:ext uri="{FF2B5EF4-FFF2-40B4-BE49-F238E27FC236}">
                <a16:creationId xmlns:a16="http://schemas.microsoft.com/office/drawing/2014/main" id="{3BF47F69-A681-4F5F-AFA2-40CAE03D0E84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3080" y="2377030"/>
            <a:ext cx="978724" cy="631843"/>
          </a:xfrm>
          <a:prstGeom prst="rect">
            <a:avLst/>
          </a:prstGeom>
        </p:spPr>
      </p:pic>
      <p:pic>
        <p:nvPicPr>
          <p:cNvPr id="142" name="Object 80">
            <a:extLst>
              <a:ext uri="{FF2B5EF4-FFF2-40B4-BE49-F238E27FC236}">
                <a16:creationId xmlns:a16="http://schemas.microsoft.com/office/drawing/2014/main" id="{4D8C31DD-713F-4609-A98C-B00FDF44C280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87450" y="2368521"/>
            <a:ext cx="978722" cy="631841"/>
          </a:xfrm>
          <a:prstGeom prst="rect">
            <a:avLst/>
          </a:prstGeom>
        </p:spPr>
      </p:pic>
      <p:pic>
        <p:nvPicPr>
          <p:cNvPr id="143" name="Object 81">
            <a:extLst>
              <a:ext uri="{FF2B5EF4-FFF2-40B4-BE49-F238E27FC236}">
                <a16:creationId xmlns:a16="http://schemas.microsoft.com/office/drawing/2014/main" id="{279637B7-2445-4E8F-8C3B-5B3568E8D3EC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31877" y="2378691"/>
            <a:ext cx="1943227" cy="631841"/>
          </a:xfrm>
          <a:prstGeom prst="rect">
            <a:avLst/>
          </a:prstGeom>
        </p:spPr>
      </p:pic>
      <p:pic>
        <p:nvPicPr>
          <p:cNvPr id="144" name="Object 82">
            <a:extLst>
              <a:ext uri="{FF2B5EF4-FFF2-40B4-BE49-F238E27FC236}">
                <a16:creationId xmlns:a16="http://schemas.microsoft.com/office/drawing/2014/main" id="{CD06AD75-7894-4FD6-A8EB-F4B872C34325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124898" y="2373603"/>
            <a:ext cx="978722" cy="633926"/>
          </a:xfrm>
          <a:prstGeom prst="rect">
            <a:avLst/>
          </a:prstGeom>
        </p:spPr>
      </p:pic>
      <p:grpSp>
        <p:nvGrpSpPr>
          <p:cNvPr id="145" name="그룹 1024">
            <a:extLst>
              <a:ext uri="{FF2B5EF4-FFF2-40B4-BE49-F238E27FC236}">
                <a16:creationId xmlns:a16="http://schemas.microsoft.com/office/drawing/2014/main" id="{82FE6FE5-0238-47A0-B4E3-0CF2EC8FF105}"/>
              </a:ext>
            </a:extLst>
          </p:cNvPr>
          <p:cNvGrpSpPr/>
          <p:nvPr/>
        </p:nvGrpSpPr>
        <p:grpSpPr>
          <a:xfrm>
            <a:off x="15209135" y="3632607"/>
            <a:ext cx="1760402" cy="200754"/>
            <a:chOff x="15209135" y="3632607"/>
            <a:chExt cx="1760402" cy="200754"/>
          </a:xfrm>
        </p:grpSpPr>
        <p:pic>
          <p:nvPicPr>
            <p:cNvPr id="146" name="Object 84">
              <a:extLst>
                <a:ext uri="{FF2B5EF4-FFF2-40B4-BE49-F238E27FC236}">
                  <a16:creationId xmlns:a16="http://schemas.microsoft.com/office/drawing/2014/main" id="{21708434-0D61-415A-88D5-2352BFF6E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5209135" y="3632607"/>
              <a:ext cx="1760402" cy="200754"/>
            </a:xfrm>
            <a:prstGeom prst="rect">
              <a:avLst/>
            </a:prstGeom>
          </p:spPr>
        </p:pic>
      </p:grpSp>
      <p:grpSp>
        <p:nvGrpSpPr>
          <p:cNvPr id="147" name="그룹 1025">
            <a:extLst>
              <a:ext uri="{FF2B5EF4-FFF2-40B4-BE49-F238E27FC236}">
                <a16:creationId xmlns:a16="http://schemas.microsoft.com/office/drawing/2014/main" id="{AD72107F-6E1C-4C4D-B296-25C15E078EC5}"/>
              </a:ext>
            </a:extLst>
          </p:cNvPr>
          <p:cNvGrpSpPr/>
          <p:nvPr/>
        </p:nvGrpSpPr>
        <p:grpSpPr>
          <a:xfrm>
            <a:off x="13408130" y="4770745"/>
            <a:ext cx="5360417" cy="2849183"/>
            <a:chOff x="13408130" y="4770745"/>
            <a:chExt cx="5360417" cy="2849183"/>
          </a:xfrm>
        </p:grpSpPr>
        <p:pic>
          <p:nvPicPr>
            <p:cNvPr id="148" name="Object 87">
              <a:extLst>
                <a:ext uri="{FF2B5EF4-FFF2-40B4-BE49-F238E27FC236}">
                  <a16:creationId xmlns:a16="http://schemas.microsoft.com/office/drawing/2014/main" id="{591C6797-18C4-4669-95AE-0222020D4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3408130" y="4770745"/>
              <a:ext cx="5360417" cy="2849183"/>
            </a:xfrm>
            <a:prstGeom prst="rect">
              <a:avLst/>
            </a:prstGeom>
          </p:spPr>
        </p:pic>
      </p:grpSp>
      <p:grpSp>
        <p:nvGrpSpPr>
          <p:cNvPr id="149" name="그룹 1026">
            <a:extLst>
              <a:ext uri="{FF2B5EF4-FFF2-40B4-BE49-F238E27FC236}">
                <a16:creationId xmlns:a16="http://schemas.microsoft.com/office/drawing/2014/main" id="{340AE64A-15A6-4224-B458-FA3D52EC92CE}"/>
              </a:ext>
            </a:extLst>
          </p:cNvPr>
          <p:cNvGrpSpPr/>
          <p:nvPr/>
        </p:nvGrpSpPr>
        <p:grpSpPr>
          <a:xfrm>
            <a:off x="15191695" y="4061213"/>
            <a:ext cx="1793287" cy="1793287"/>
            <a:chOff x="15191695" y="4061213"/>
            <a:chExt cx="1793287" cy="1793287"/>
          </a:xfrm>
        </p:grpSpPr>
        <p:pic>
          <p:nvPicPr>
            <p:cNvPr id="150" name="Object 90">
              <a:extLst>
                <a:ext uri="{FF2B5EF4-FFF2-40B4-BE49-F238E27FC236}">
                  <a16:creationId xmlns:a16="http://schemas.microsoft.com/office/drawing/2014/main" id="{0BD7416C-C495-4F55-97D1-8DB9882B5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91695" y="4061213"/>
              <a:ext cx="1793287" cy="1793287"/>
            </a:xfrm>
            <a:prstGeom prst="rect">
              <a:avLst/>
            </a:prstGeom>
          </p:spPr>
        </p:pic>
      </p:grpSp>
      <p:pic>
        <p:nvPicPr>
          <p:cNvPr id="151" name="Object 92">
            <a:extLst>
              <a:ext uri="{FF2B5EF4-FFF2-40B4-BE49-F238E27FC236}">
                <a16:creationId xmlns:a16="http://schemas.microsoft.com/office/drawing/2014/main" id="{3A09F372-CA4D-4A0D-AD57-690845282514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784973" y="5859382"/>
            <a:ext cx="1906191" cy="666398"/>
          </a:xfrm>
          <a:prstGeom prst="rect">
            <a:avLst/>
          </a:prstGeom>
        </p:spPr>
      </p:pic>
      <p:pic>
        <p:nvPicPr>
          <p:cNvPr id="152" name="Object 93">
            <a:extLst>
              <a:ext uri="{FF2B5EF4-FFF2-40B4-BE49-F238E27FC236}">
                <a16:creationId xmlns:a16="http://schemas.microsoft.com/office/drawing/2014/main" id="{12613DC4-417F-4A1F-8167-EC493CD5A096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753776" y="6481252"/>
            <a:ext cx="2091677" cy="758239"/>
          </a:xfrm>
          <a:prstGeom prst="rect">
            <a:avLst/>
          </a:prstGeom>
        </p:spPr>
      </p:pic>
      <p:pic>
        <p:nvPicPr>
          <p:cNvPr id="153" name="Object 94">
            <a:extLst>
              <a:ext uri="{FF2B5EF4-FFF2-40B4-BE49-F238E27FC236}">
                <a16:creationId xmlns:a16="http://schemas.microsoft.com/office/drawing/2014/main" id="{AA0B7716-41E2-48D8-ACFA-0067D885AFE9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647850" y="2371613"/>
            <a:ext cx="978722" cy="633926"/>
          </a:xfrm>
          <a:prstGeom prst="rect">
            <a:avLst/>
          </a:prstGeom>
        </p:spPr>
      </p:pic>
      <p:grpSp>
        <p:nvGrpSpPr>
          <p:cNvPr id="154" name="그룹 1027">
            <a:extLst>
              <a:ext uri="{FF2B5EF4-FFF2-40B4-BE49-F238E27FC236}">
                <a16:creationId xmlns:a16="http://schemas.microsoft.com/office/drawing/2014/main" id="{0D9D3093-80DE-402F-822E-2603784DC7DD}"/>
              </a:ext>
            </a:extLst>
          </p:cNvPr>
          <p:cNvGrpSpPr/>
          <p:nvPr/>
        </p:nvGrpSpPr>
        <p:grpSpPr>
          <a:xfrm>
            <a:off x="15405852" y="4434581"/>
            <a:ext cx="1363723" cy="1098771"/>
            <a:chOff x="15405852" y="4434581"/>
            <a:chExt cx="1363723" cy="1098771"/>
          </a:xfrm>
        </p:grpSpPr>
        <p:pic>
          <p:nvPicPr>
            <p:cNvPr id="155" name="Object 96">
              <a:extLst>
                <a:ext uri="{FF2B5EF4-FFF2-40B4-BE49-F238E27FC236}">
                  <a16:creationId xmlns:a16="http://schemas.microsoft.com/office/drawing/2014/main" id="{29FE38AC-A6E0-4CA2-B58B-55E9E4AE7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405852" y="4434581"/>
              <a:ext cx="1363723" cy="1098771"/>
            </a:xfrm>
            <a:prstGeom prst="rect">
              <a:avLst/>
            </a:prstGeom>
          </p:spPr>
        </p:pic>
      </p:grpSp>
      <p:grpSp>
        <p:nvGrpSpPr>
          <p:cNvPr id="156" name="그룹 1028">
            <a:extLst>
              <a:ext uri="{FF2B5EF4-FFF2-40B4-BE49-F238E27FC236}">
                <a16:creationId xmlns:a16="http://schemas.microsoft.com/office/drawing/2014/main" id="{7047CAD1-8D24-4DAF-B834-9B0E8934F7E8}"/>
              </a:ext>
            </a:extLst>
          </p:cNvPr>
          <p:cNvGrpSpPr/>
          <p:nvPr/>
        </p:nvGrpSpPr>
        <p:grpSpPr>
          <a:xfrm>
            <a:off x="11956538" y="4364279"/>
            <a:ext cx="1253814" cy="1258423"/>
            <a:chOff x="11956538" y="4364279"/>
            <a:chExt cx="1253814" cy="1258423"/>
          </a:xfrm>
        </p:grpSpPr>
        <p:pic>
          <p:nvPicPr>
            <p:cNvPr id="157" name="Object 99">
              <a:extLst>
                <a:ext uri="{FF2B5EF4-FFF2-40B4-BE49-F238E27FC236}">
                  <a16:creationId xmlns:a16="http://schemas.microsoft.com/office/drawing/2014/main" id="{C0D10643-D6D9-4F7D-8E08-A4F0C92BC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56538" y="4364279"/>
              <a:ext cx="1253814" cy="1258423"/>
            </a:xfrm>
            <a:prstGeom prst="rect">
              <a:avLst/>
            </a:prstGeom>
          </p:spPr>
        </p:pic>
      </p:grpSp>
      <p:grpSp>
        <p:nvGrpSpPr>
          <p:cNvPr id="158" name="그룹 1029">
            <a:extLst>
              <a:ext uri="{FF2B5EF4-FFF2-40B4-BE49-F238E27FC236}">
                <a16:creationId xmlns:a16="http://schemas.microsoft.com/office/drawing/2014/main" id="{79930536-20C8-4ECB-9D11-4802FE876154}"/>
              </a:ext>
            </a:extLst>
          </p:cNvPr>
          <p:cNvGrpSpPr/>
          <p:nvPr/>
        </p:nvGrpSpPr>
        <p:grpSpPr>
          <a:xfrm>
            <a:off x="8166054" y="4102402"/>
            <a:ext cx="1782178" cy="1782178"/>
            <a:chOff x="8166054" y="4102402"/>
            <a:chExt cx="1782178" cy="1782178"/>
          </a:xfrm>
        </p:grpSpPr>
        <p:pic>
          <p:nvPicPr>
            <p:cNvPr id="159" name="Object 102">
              <a:extLst>
                <a:ext uri="{FF2B5EF4-FFF2-40B4-BE49-F238E27FC236}">
                  <a16:creationId xmlns:a16="http://schemas.microsoft.com/office/drawing/2014/main" id="{2E670CD3-12C6-4E45-9930-1325C8743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66054" y="4102402"/>
              <a:ext cx="1782178" cy="1782178"/>
            </a:xfrm>
            <a:prstGeom prst="rect">
              <a:avLst/>
            </a:prstGeom>
          </p:spPr>
        </p:pic>
      </p:grpSp>
      <p:grpSp>
        <p:nvGrpSpPr>
          <p:cNvPr id="160" name="그룹 1030">
            <a:extLst>
              <a:ext uri="{FF2B5EF4-FFF2-40B4-BE49-F238E27FC236}">
                <a16:creationId xmlns:a16="http://schemas.microsoft.com/office/drawing/2014/main" id="{D3F29600-E7CB-4917-8F01-3ED98147AF3D}"/>
              </a:ext>
            </a:extLst>
          </p:cNvPr>
          <p:cNvGrpSpPr/>
          <p:nvPr/>
        </p:nvGrpSpPr>
        <p:grpSpPr>
          <a:xfrm>
            <a:off x="4840109" y="4301390"/>
            <a:ext cx="1384201" cy="1384201"/>
            <a:chOff x="4840109" y="4301390"/>
            <a:chExt cx="1384201" cy="1384201"/>
          </a:xfrm>
        </p:grpSpPr>
        <p:pic>
          <p:nvPicPr>
            <p:cNvPr id="161" name="Object 105">
              <a:extLst>
                <a:ext uri="{FF2B5EF4-FFF2-40B4-BE49-F238E27FC236}">
                  <a16:creationId xmlns:a16="http://schemas.microsoft.com/office/drawing/2014/main" id="{B1C830F0-5963-4598-9D68-11C87DCA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40109" y="4301390"/>
              <a:ext cx="1384201" cy="13842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551543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2740439" cy="32424"/>
            <a:chOff x="1113150" y="1949031"/>
            <a:chExt cx="2740439" cy="324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2740439" cy="324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6523" y="606543"/>
            <a:ext cx="2731613" cy="1662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18026" y="2881088"/>
            <a:ext cx="7249662" cy="7249662"/>
            <a:chOff x="5518026" y="2881088"/>
            <a:chExt cx="7249662" cy="72496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8026" y="2881088"/>
              <a:ext cx="7249662" cy="72496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8605" y="2172535"/>
            <a:ext cx="6482968" cy="914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551543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2740439" cy="32424"/>
            <a:chOff x="1113150" y="1949031"/>
            <a:chExt cx="2740439" cy="324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2740439" cy="324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6523" y="606543"/>
            <a:ext cx="2731613" cy="1662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54903" y="2903199"/>
            <a:ext cx="12361602" cy="6859513"/>
            <a:chOff x="2854903" y="2903199"/>
            <a:chExt cx="12361602" cy="68595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4903" y="2903199"/>
              <a:ext cx="12361602" cy="68595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8605" y="2172535"/>
            <a:ext cx="6482968" cy="914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551543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2740439" cy="32424"/>
            <a:chOff x="1113150" y="1949031"/>
            <a:chExt cx="2740439" cy="324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2740439" cy="324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6523" y="606543"/>
            <a:ext cx="2731613" cy="1662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10695" y="3200317"/>
            <a:ext cx="12464323" cy="6621672"/>
            <a:chOff x="2910695" y="3200317"/>
            <a:chExt cx="12464323" cy="66216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0695" y="3200317"/>
              <a:ext cx="12464323" cy="66216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8157" y="2172535"/>
            <a:ext cx="6237820" cy="914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551543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2740439" cy="32424"/>
            <a:chOff x="1113150" y="1949031"/>
            <a:chExt cx="2740439" cy="324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2740439" cy="324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6523" y="606543"/>
            <a:ext cx="2731613" cy="1662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95753" y="3134774"/>
            <a:ext cx="10879901" cy="6702518"/>
            <a:chOff x="3595753" y="3134774"/>
            <a:chExt cx="10879901" cy="67025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5753" y="3134774"/>
              <a:ext cx="10879901" cy="67025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7097" y="2172535"/>
            <a:ext cx="7443706" cy="914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827" y="312877"/>
            <a:ext cx="15845755" cy="364162"/>
            <a:chOff x="1112827" y="312877"/>
            <a:chExt cx="15845755" cy="364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827" y="312877"/>
              <a:ext cx="15845755" cy="3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06448" y="731198"/>
            <a:ext cx="971429" cy="892617"/>
            <a:chOff x="15706448" y="731198"/>
            <a:chExt cx="971429" cy="892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6448" y="731198"/>
              <a:ext cx="971429" cy="892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2488" y="595758"/>
            <a:ext cx="1600574" cy="166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150" y="1949031"/>
            <a:ext cx="3552234" cy="42029"/>
            <a:chOff x="1113150" y="1949031"/>
            <a:chExt cx="3552234" cy="42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150" y="1949031"/>
              <a:ext cx="3552234" cy="420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116" y="606543"/>
            <a:ext cx="3490348" cy="1662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827" y="2641836"/>
            <a:ext cx="15845755" cy="7395958"/>
            <a:chOff x="1112827" y="2641836"/>
            <a:chExt cx="15845755" cy="73959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27" y="2641836"/>
              <a:ext cx="15845755" cy="73959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3154" y="2250726"/>
            <a:ext cx="7503305" cy="10158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3805" y="3664201"/>
            <a:ext cx="12377079" cy="1659608"/>
            <a:chOff x="1683805" y="3664201"/>
            <a:chExt cx="12377079" cy="16596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3805" y="3664201"/>
              <a:ext cx="12377079" cy="1659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3805" y="5323810"/>
            <a:ext cx="12377079" cy="1227726"/>
            <a:chOff x="1683805" y="5323810"/>
            <a:chExt cx="12377079" cy="12277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3805" y="5323810"/>
              <a:ext cx="12377079" cy="12277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3805" y="6520767"/>
            <a:ext cx="12352905" cy="1207352"/>
            <a:chOff x="1683805" y="6520767"/>
            <a:chExt cx="12352905" cy="12073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3805" y="6520767"/>
              <a:ext cx="12352905" cy="12073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3805" y="7728119"/>
            <a:ext cx="12377640" cy="359351"/>
            <a:chOff x="1683805" y="7728119"/>
            <a:chExt cx="12377640" cy="3593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3805" y="7728119"/>
              <a:ext cx="12377640" cy="3593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83805" y="8087470"/>
            <a:ext cx="12347881" cy="797924"/>
            <a:chOff x="1683805" y="8087470"/>
            <a:chExt cx="12347881" cy="7979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3805" y="8087470"/>
              <a:ext cx="12347881" cy="7979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</Words>
  <Application>Microsoft Office PowerPoint</Application>
  <PresentationFormat>사용자 지정</PresentationFormat>
  <Paragraphs>1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지은</cp:lastModifiedBy>
  <cp:revision>7</cp:revision>
  <dcterms:created xsi:type="dcterms:W3CDTF">2021-11-13T09:41:18Z</dcterms:created>
  <dcterms:modified xsi:type="dcterms:W3CDTF">2021-11-13T01:49:44Z</dcterms:modified>
</cp:coreProperties>
</file>